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48" y="1854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576834" y="766119"/>
            <a:ext cx="6389105" cy="495505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783203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5" cy="283686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0488" y="3482932"/>
            <a:ext cx="6389104" cy="2744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99.92 accuracy score on controlled data and 95.2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89.48% which means it has a probability of 89.48%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211595"/>
            <a:ext cx="6219958" cy="447568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‘number  vmail messages’ and ‘customer service calls’.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22766" y="711689"/>
            <a:ext cx="5774655" cy="5333280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11689"/>
            <a:ext cx="5728678" cy="5333280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511824"/>
          </a:xfrm>
        </p:spPr>
        <p:txBody>
          <a:bodyPr/>
          <a:lstStyle/>
          <a:p>
            <a:r>
              <a:rPr lang="en-US" sz="2400" dirty="0"/>
              <a:t>Review limitations and restrictions on voice mail storage.</a:t>
            </a:r>
          </a:p>
          <a:p>
            <a:r>
              <a:rPr lang="en-US" sz="2400" dirty="0"/>
              <a:t>Understand what competitors are offering.</a:t>
            </a:r>
          </a:p>
          <a:p>
            <a:r>
              <a:rPr lang="en-US" sz="2400" dirty="0"/>
              <a:t>Analyze infrastructure capacity to anticipate future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Voice Mail Messages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voice mail messages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 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service line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Studies show it is more expensive to acquire new customers than to retain existing ones.  In general, it cost 5 to 7 times more to acquire new customers.</a:t>
            </a:r>
          </a:p>
          <a:p>
            <a:r>
              <a:rPr lang="en-US" sz="2400" dirty="0"/>
              <a:t>Cross products sales consideration.  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40622" y="204010"/>
            <a:ext cx="4419377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622" y="3336542"/>
            <a:ext cx="4419377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466871"/>
            <a:ext cx="6199912" cy="3476137"/>
          </a:xfrm>
        </p:spPr>
        <p:txBody>
          <a:bodyPr/>
          <a:lstStyle/>
          <a:p>
            <a:r>
              <a:rPr lang="en-US" sz="2400" dirty="0"/>
              <a:t>Voice mail plan plays an important role in deciding whether customers will stay or leave.  Customers without a voice mail plan leave more often than those that have a voice mail plan.  </a:t>
            </a:r>
          </a:p>
          <a:p>
            <a:r>
              <a:rPr lang="en-US" sz="2400" dirty="0"/>
              <a:t>For customers with a voice mail plan, the more voice messages they have,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90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1853</TotalTime>
  <Words>1154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63</cp:revision>
  <dcterms:created xsi:type="dcterms:W3CDTF">2020-09-24T16:00:33Z</dcterms:created>
  <dcterms:modified xsi:type="dcterms:W3CDTF">2020-09-29T16:51:49Z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